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9" r:id="rId2"/>
    <p:sldId id="270" r:id="rId3"/>
    <p:sldId id="279" r:id="rId4"/>
    <p:sldId id="274" r:id="rId5"/>
    <p:sldId id="275" r:id="rId6"/>
    <p:sldId id="277" r:id="rId7"/>
    <p:sldId id="256" r:id="rId8"/>
    <p:sldId id="258" r:id="rId9"/>
    <p:sldId id="257" r:id="rId10"/>
    <p:sldId id="259" r:id="rId11"/>
    <p:sldId id="260" r:id="rId12"/>
    <p:sldId id="281" r:id="rId13"/>
    <p:sldId id="285" r:id="rId14"/>
    <p:sldId id="286" r:id="rId15"/>
    <p:sldId id="282" r:id="rId16"/>
    <p:sldId id="271" r:id="rId17"/>
    <p:sldId id="287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80" y="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AF6BA-6466-4B2B-9F0D-5EF5E455EC02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FF0931-26BD-4CD7-9AEB-B423B060B35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ধান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5E84422-98F1-4300-84B0-2E78EC259A60}" type="parTrans" cxnId="{26414134-9489-4C53-A0ED-5894E9C3B08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E764E07-7607-40AA-9AD4-2C0013CDDC7D}" type="sibTrans" cxnId="{26414134-9489-4C53-A0ED-5894E9C3B08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22FEABC-727E-4447-B07D-53E154B4DBC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পাট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46B399A-C52F-4B76-BB85-37FC553B5686}" type="parTrans" cxnId="{63CC980B-DE4D-4AAA-8D40-2CB0E374F13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D163CBA-3F38-4B98-81AB-0461313E950A}" type="sibTrans" cxnId="{63CC980B-DE4D-4AAA-8D40-2CB0E374F13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F117D34-827A-48DE-B351-15E3E5789CC5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গোল আলু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6FD007B-A793-4223-AA7B-20F997246514}" type="parTrans" cxnId="{C5A9D2D6-45DB-4870-BD47-CC1E6B5CF84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910287D-B951-4752-AEA3-3B2D7635BD0A}" type="sibTrans" cxnId="{C5A9D2D6-45DB-4870-BD47-CC1E6B5CF84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5BB25F6-B569-47F2-8654-3DDB2EE2A100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BD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সরিষা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AD393F6-7EFC-4A61-B7C1-48D4BE5A5932}" type="parTrans" cxnId="{49A52A5B-523D-40BE-9D60-FB4B622B2E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E160CC3-FFA9-4B89-B0F5-D59B27D339E6}" type="sibTrans" cxnId="{49A52A5B-523D-40BE-9D60-FB4B622B2E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D5CC9D5-C5F4-47E7-8333-895F67BE9BC9}" type="pres">
      <dgm:prSet presAssocID="{4BFAF6BA-6466-4B2B-9F0D-5EF5E455EC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1D6228-D609-4FAC-B2E3-B04314AFA04D}" type="pres">
      <dgm:prSet presAssocID="{70FF0931-26BD-4CD7-9AEB-B423B060B35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3A1C7-7BC7-4CB7-BDBF-97AFBAFD52B7}" type="pres">
      <dgm:prSet presAssocID="{8E764E07-7607-40AA-9AD4-2C0013CDDC7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6E0A94F-98F3-4019-AC5F-B0EEC327F128}" type="pres">
      <dgm:prSet presAssocID="{8E764E07-7607-40AA-9AD4-2C0013CDDC7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3606588-F271-46C8-8983-BE658AC88737}" type="pres">
      <dgm:prSet presAssocID="{F22FEABC-727E-4447-B07D-53E154B4DBC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2590D-AE48-4797-98C3-7BA07A820272}" type="pres">
      <dgm:prSet presAssocID="{AD163CBA-3F38-4B98-81AB-0461313E950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8A8DC4A-64F8-4881-B193-D314CCC7DB87}" type="pres">
      <dgm:prSet presAssocID="{AD163CBA-3F38-4B98-81AB-0461313E950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8D19D2E-892F-43C7-94A0-FEF1A34A3203}" type="pres">
      <dgm:prSet presAssocID="{6F117D34-827A-48DE-B351-15E3E5789C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3AC1A-7EA4-47BF-981D-9DF94D933342}" type="pres">
      <dgm:prSet presAssocID="{4910287D-B951-4752-AEA3-3B2D7635BD0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91CA445-12A5-43F1-9188-7A4C34832253}" type="pres">
      <dgm:prSet presAssocID="{4910287D-B951-4752-AEA3-3B2D7635BD0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DA31923-AB43-44D0-AD14-4F2E643D41A1}" type="pres">
      <dgm:prSet presAssocID="{45BB25F6-B569-47F2-8654-3DDB2EE2A10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89403-6973-4E30-85DE-896663A76CD8}" type="pres">
      <dgm:prSet presAssocID="{2E160CC3-FFA9-4B89-B0F5-D59B27D339E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9D79B15-A2AD-405B-8E0B-42CB823FF9DA}" type="pres">
      <dgm:prSet presAssocID="{2E160CC3-FFA9-4B89-B0F5-D59B27D339E6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5CA3138-F6B7-4232-AC9C-4EABE024940D}" type="presOf" srcId="{6F117D34-827A-48DE-B351-15E3E5789CC5}" destId="{E8D19D2E-892F-43C7-94A0-FEF1A34A3203}" srcOrd="0" destOrd="0" presId="urn:microsoft.com/office/officeart/2005/8/layout/cycle2"/>
    <dgm:cxn modelId="{26414134-9489-4C53-A0ED-5894E9C3B082}" srcId="{4BFAF6BA-6466-4B2B-9F0D-5EF5E455EC02}" destId="{70FF0931-26BD-4CD7-9AEB-B423B060B35B}" srcOrd="0" destOrd="0" parTransId="{C5E84422-98F1-4300-84B0-2E78EC259A60}" sibTransId="{8E764E07-7607-40AA-9AD4-2C0013CDDC7D}"/>
    <dgm:cxn modelId="{057E9691-D869-4FC9-A31D-CACFBFCEFD51}" type="presOf" srcId="{2E160CC3-FFA9-4B89-B0F5-D59B27D339E6}" destId="{C5F89403-6973-4E30-85DE-896663A76CD8}" srcOrd="0" destOrd="0" presId="urn:microsoft.com/office/officeart/2005/8/layout/cycle2"/>
    <dgm:cxn modelId="{E6A4208A-66D9-401F-9818-50F410137ED7}" type="presOf" srcId="{AD163CBA-3F38-4B98-81AB-0461313E950A}" destId="{08A8DC4A-64F8-4881-B193-D314CCC7DB87}" srcOrd="1" destOrd="0" presId="urn:microsoft.com/office/officeart/2005/8/layout/cycle2"/>
    <dgm:cxn modelId="{C5A9D2D6-45DB-4870-BD47-CC1E6B5CF844}" srcId="{4BFAF6BA-6466-4B2B-9F0D-5EF5E455EC02}" destId="{6F117D34-827A-48DE-B351-15E3E5789CC5}" srcOrd="2" destOrd="0" parTransId="{B6FD007B-A793-4223-AA7B-20F997246514}" sibTransId="{4910287D-B951-4752-AEA3-3B2D7635BD0A}"/>
    <dgm:cxn modelId="{AC85A3F2-FA44-44EC-8F45-AD30162440BD}" type="presOf" srcId="{8E764E07-7607-40AA-9AD4-2C0013CDDC7D}" destId="{3BC3A1C7-7BC7-4CB7-BDBF-97AFBAFD52B7}" srcOrd="0" destOrd="0" presId="urn:microsoft.com/office/officeart/2005/8/layout/cycle2"/>
    <dgm:cxn modelId="{701FBC5B-95CA-4D90-A982-92FC31B209AC}" type="presOf" srcId="{8E764E07-7607-40AA-9AD4-2C0013CDDC7D}" destId="{06E0A94F-98F3-4019-AC5F-B0EEC327F128}" srcOrd="1" destOrd="0" presId="urn:microsoft.com/office/officeart/2005/8/layout/cycle2"/>
    <dgm:cxn modelId="{56B0F10C-C26A-414E-A09E-A6153F2E1FAA}" type="presOf" srcId="{2E160CC3-FFA9-4B89-B0F5-D59B27D339E6}" destId="{69D79B15-A2AD-405B-8E0B-42CB823FF9DA}" srcOrd="1" destOrd="0" presId="urn:microsoft.com/office/officeart/2005/8/layout/cycle2"/>
    <dgm:cxn modelId="{202D861A-061C-49F8-BF50-15234BD64370}" type="presOf" srcId="{AD163CBA-3F38-4B98-81AB-0461313E950A}" destId="{3B72590D-AE48-4797-98C3-7BA07A820272}" srcOrd="0" destOrd="0" presId="urn:microsoft.com/office/officeart/2005/8/layout/cycle2"/>
    <dgm:cxn modelId="{A17C0894-FB9D-4791-BB66-D524B25FDC33}" type="presOf" srcId="{4910287D-B951-4752-AEA3-3B2D7635BD0A}" destId="{291CA445-12A5-43F1-9188-7A4C34832253}" srcOrd="1" destOrd="0" presId="urn:microsoft.com/office/officeart/2005/8/layout/cycle2"/>
    <dgm:cxn modelId="{63CC980B-DE4D-4AAA-8D40-2CB0E374F133}" srcId="{4BFAF6BA-6466-4B2B-9F0D-5EF5E455EC02}" destId="{F22FEABC-727E-4447-B07D-53E154B4DBC3}" srcOrd="1" destOrd="0" parTransId="{046B399A-C52F-4B76-BB85-37FC553B5686}" sibTransId="{AD163CBA-3F38-4B98-81AB-0461313E950A}"/>
    <dgm:cxn modelId="{4D134C7B-C12F-424B-9D41-4A7D6F8AFC6D}" type="presOf" srcId="{4BFAF6BA-6466-4B2B-9F0D-5EF5E455EC02}" destId="{DD5CC9D5-C5F4-47E7-8333-895F67BE9BC9}" srcOrd="0" destOrd="0" presId="urn:microsoft.com/office/officeart/2005/8/layout/cycle2"/>
    <dgm:cxn modelId="{2588C156-11C9-4985-B428-5463F63AE031}" type="presOf" srcId="{70FF0931-26BD-4CD7-9AEB-B423B060B35B}" destId="{961D6228-D609-4FAC-B2E3-B04314AFA04D}" srcOrd="0" destOrd="0" presId="urn:microsoft.com/office/officeart/2005/8/layout/cycle2"/>
    <dgm:cxn modelId="{DD3CF9AC-E410-46AB-ADD0-EBAD40523910}" type="presOf" srcId="{45BB25F6-B569-47F2-8654-3DDB2EE2A100}" destId="{ADA31923-AB43-44D0-AD14-4F2E643D41A1}" srcOrd="0" destOrd="0" presId="urn:microsoft.com/office/officeart/2005/8/layout/cycle2"/>
    <dgm:cxn modelId="{7BF77A95-ACDE-4EB1-9BDC-DBB7BD03E5AB}" type="presOf" srcId="{4910287D-B951-4752-AEA3-3B2D7635BD0A}" destId="{0B23AC1A-7EA4-47BF-981D-9DF94D933342}" srcOrd="0" destOrd="0" presId="urn:microsoft.com/office/officeart/2005/8/layout/cycle2"/>
    <dgm:cxn modelId="{042DD28C-21E2-4558-81BA-E31AE2BE84BA}" type="presOf" srcId="{F22FEABC-727E-4447-B07D-53E154B4DBC3}" destId="{13606588-F271-46C8-8983-BE658AC88737}" srcOrd="0" destOrd="0" presId="urn:microsoft.com/office/officeart/2005/8/layout/cycle2"/>
    <dgm:cxn modelId="{49A52A5B-523D-40BE-9D60-FB4B622B2E16}" srcId="{4BFAF6BA-6466-4B2B-9F0D-5EF5E455EC02}" destId="{45BB25F6-B569-47F2-8654-3DDB2EE2A100}" srcOrd="3" destOrd="0" parTransId="{AAD393F6-7EFC-4A61-B7C1-48D4BE5A5932}" sibTransId="{2E160CC3-FFA9-4B89-B0F5-D59B27D339E6}"/>
    <dgm:cxn modelId="{FF2C81EC-BB8F-4321-BE69-1735BB3AC98F}" type="presParOf" srcId="{DD5CC9D5-C5F4-47E7-8333-895F67BE9BC9}" destId="{961D6228-D609-4FAC-B2E3-B04314AFA04D}" srcOrd="0" destOrd="0" presId="urn:microsoft.com/office/officeart/2005/8/layout/cycle2"/>
    <dgm:cxn modelId="{C7D40AB7-1415-4035-A5E0-11C2D8289476}" type="presParOf" srcId="{DD5CC9D5-C5F4-47E7-8333-895F67BE9BC9}" destId="{3BC3A1C7-7BC7-4CB7-BDBF-97AFBAFD52B7}" srcOrd="1" destOrd="0" presId="urn:microsoft.com/office/officeart/2005/8/layout/cycle2"/>
    <dgm:cxn modelId="{67FEEEF9-9965-4B7E-A836-13274F5C3D4C}" type="presParOf" srcId="{3BC3A1C7-7BC7-4CB7-BDBF-97AFBAFD52B7}" destId="{06E0A94F-98F3-4019-AC5F-B0EEC327F128}" srcOrd="0" destOrd="0" presId="urn:microsoft.com/office/officeart/2005/8/layout/cycle2"/>
    <dgm:cxn modelId="{6F1AC13B-FCE4-4A35-850C-0DC95CA84AF6}" type="presParOf" srcId="{DD5CC9D5-C5F4-47E7-8333-895F67BE9BC9}" destId="{13606588-F271-46C8-8983-BE658AC88737}" srcOrd="2" destOrd="0" presId="urn:microsoft.com/office/officeart/2005/8/layout/cycle2"/>
    <dgm:cxn modelId="{A07DAB89-15B2-4F83-A72A-F7B0841BBA61}" type="presParOf" srcId="{DD5CC9D5-C5F4-47E7-8333-895F67BE9BC9}" destId="{3B72590D-AE48-4797-98C3-7BA07A820272}" srcOrd="3" destOrd="0" presId="urn:microsoft.com/office/officeart/2005/8/layout/cycle2"/>
    <dgm:cxn modelId="{39888FE7-7A93-4476-B832-E26A660C2460}" type="presParOf" srcId="{3B72590D-AE48-4797-98C3-7BA07A820272}" destId="{08A8DC4A-64F8-4881-B193-D314CCC7DB87}" srcOrd="0" destOrd="0" presId="urn:microsoft.com/office/officeart/2005/8/layout/cycle2"/>
    <dgm:cxn modelId="{F52847DA-3A28-4032-AC5A-466A0E151231}" type="presParOf" srcId="{DD5CC9D5-C5F4-47E7-8333-895F67BE9BC9}" destId="{E8D19D2E-892F-43C7-94A0-FEF1A34A3203}" srcOrd="4" destOrd="0" presId="urn:microsoft.com/office/officeart/2005/8/layout/cycle2"/>
    <dgm:cxn modelId="{7BE1C61D-FF74-40D0-87BA-02A49F2C44D8}" type="presParOf" srcId="{DD5CC9D5-C5F4-47E7-8333-895F67BE9BC9}" destId="{0B23AC1A-7EA4-47BF-981D-9DF94D933342}" srcOrd="5" destOrd="0" presId="urn:microsoft.com/office/officeart/2005/8/layout/cycle2"/>
    <dgm:cxn modelId="{98C68353-87DF-4D52-96C9-0B02641B384F}" type="presParOf" srcId="{0B23AC1A-7EA4-47BF-981D-9DF94D933342}" destId="{291CA445-12A5-43F1-9188-7A4C34832253}" srcOrd="0" destOrd="0" presId="urn:microsoft.com/office/officeart/2005/8/layout/cycle2"/>
    <dgm:cxn modelId="{01C30CCE-51B5-48DD-9210-C896F0904369}" type="presParOf" srcId="{DD5CC9D5-C5F4-47E7-8333-895F67BE9BC9}" destId="{ADA31923-AB43-44D0-AD14-4F2E643D41A1}" srcOrd="6" destOrd="0" presId="urn:microsoft.com/office/officeart/2005/8/layout/cycle2"/>
    <dgm:cxn modelId="{D7104662-9E66-41D4-801E-E674C4E3FB7E}" type="presParOf" srcId="{DD5CC9D5-C5F4-47E7-8333-895F67BE9BC9}" destId="{C5F89403-6973-4E30-85DE-896663A76CD8}" srcOrd="7" destOrd="0" presId="urn:microsoft.com/office/officeart/2005/8/layout/cycle2"/>
    <dgm:cxn modelId="{F084B117-0940-4F6A-962B-395BEC18CC35}" type="presParOf" srcId="{C5F89403-6973-4E30-85DE-896663A76CD8}" destId="{69D79B15-A2AD-405B-8E0B-42CB823FF9D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D6228-D609-4FAC-B2E3-B04314AFA04D}">
      <dsp:nvSpPr>
        <dsp:cNvPr id="0" name=""/>
        <dsp:cNvSpPr/>
      </dsp:nvSpPr>
      <dsp:spPr>
        <a:xfrm>
          <a:off x="2806731" y="1913"/>
          <a:ext cx="1854137" cy="18541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ধান</a:t>
          </a:r>
          <a:endParaRPr lang="en-US" sz="4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078263" y="273445"/>
        <a:ext cx="1311073" cy="1311073"/>
      </dsp:txXfrm>
    </dsp:sp>
    <dsp:sp modelId="{3BC3A1C7-7BC7-4CB7-BDBF-97AFBAFD52B7}">
      <dsp:nvSpPr>
        <dsp:cNvPr id="0" name=""/>
        <dsp:cNvSpPr/>
      </dsp:nvSpPr>
      <dsp:spPr>
        <a:xfrm rot="2700000">
          <a:off x="4461599" y="1589572"/>
          <a:ext cx="491352" cy="6257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>
            <a:latin typeface="NikoshBAN" pitchFamily="2" charset="0"/>
            <a:cs typeface="NikoshBAN" pitchFamily="2" charset="0"/>
          </a:endParaRPr>
        </a:p>
      </dsp:txBody>
      <dsp:txXfrm>
        <a:off x="4483186" y="1662610"/>
        <a:ext cx="343946" cy="375463"/>
      </dsp:txXfrm>
    </dsp:sp>
    <dsp:sp modelId="{13606588-F271-46C8-8983-BE658AC88737}">
      <dsp:nvSpPr>
        <dsp:cNvPr id="0" name=""/>
        <dsp:cNvSpPr/>
      </dsp:nvSpPr>
      <dsp:spPr>
        <a:xfrm>
          <a:off x="4773348" y="1968531"/>
          <a:ext cx="1854137" cy="18541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পাট</a:t>
          </a:r>
          <a:endParaRPr lang="en-US" sz="4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044880" y="2240063"/>
        <a:ext cx="1311073" cy="1311073"/>
      </dsp:txXfrm>
    </dsp:sp>
    <dsp:sp modelId="{3B72590D-AE48-4797-98C3-7BA07A820272}">
      <dsp:nvSpPr>
        <dsp:cNvPr id="0" name=""/>
        <dsp:cNvSpPr/>
      </dsp:nvSpPr>
      <dsp:spPr>
        <a:xfrm rot="8100000">
          <a:off x="4481265" y="3556189"/>
          <a:ext cx="491352" cy="6257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>
            <a:latin typeface="NikoshBAN" pitchFamily="2" charset="0"/>
            <a:cs typeface="NikoshBAN" pitchFamily="2" charset="0"/>
          </a:endParaRPr>
        </a:p>
      </dsp:txBody>
      <dsp:txXfrm rot="10800000">
        <a:off x="4607084" y="3629227"/>
        <a:ext cx="343946" cy="375463"/>
      </dsp:txXfrm>
    </dsp:sp>
    <dsp:sp modelId="{E8D19D2E-892F-43C7-94A0-FEF1A34A3203}">
      <dsp:nvSpPr>
        <dsp:cNvPr id="0" name=""/>
        <dsp:cNvSpPr/>
      </dsp:nvSpPr>
      <dsp:spPr>
        <a:xfrm>
          <a:off x="2806731" y="3935148"/>
          <a:ext cx="1854137" cy="185413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গোল আলু</a:t>
          </a:r>
          <a:endParaRPr lang="en-US" sz="4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078263" y="4206680"/>
        <a:ext cx="1311073" cy="1311073"/>
      </dsp:txXfrm>
    </dsp:sp>
    <dsp:sp modelId="{0B23AC1A-7EA4-47BF-981D-9DF94D933342}">
      <dsp:nvSpPr>
        <dsp:cNvPr id="0" name=""/>
        <dsp:cNvSpPr/>
      </dsp:nvSpPr>
      <dsp:spPr>
        <a:xfrm rot="13500000">
          <a:off x="2514648" y="3575856"/>
          <a:ext cx="491352" cy="6257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>
            <a:latin typeface="NikoshBAN" pitchFamily="2" charset="0"/>
            <a:cs typeface="NikoshBAN" pitchFamily="2" charset="0"/>
          </a:endParaRPr>
        </a:p>
      </dsp:txBody>
      <dsp:txXfrm rot="10800000">
        <a:off x="2640467" y="3753126"/>
        <a:ext cx="343946" cy="375463"/>
      </dsp:txXfrm>
    </dsp:sp>
    <dsp:sp modelId="{ADA31923-AB43-44D0-AD14-4F2E643D41A1}">
      <dsp:nvSpPr>
        <dsp:cNvPr id="0" name=""/>
        <dsp:cNvSpPr/>
      </dsp:nvSpPr>
      <dsp:spPr>
        <a:xfrm>
          <a:off x="840113" y="1968531"/>
          <a:ext cx="1854137" cy="185413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সরিষা</a:t>
          </a:r>
          <a:endParaRPr lang="en-US" sz="4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111645" y="2240063"/>
        <a:ext cx="1311073" cy="1311073"/>
      </dsp:txXfrm>
    </dsp:sp>
    <dsp:sp modelId="{C5F89403-6973-4E30-85DE-896663A76CD8}">
      <dsp:nvSpPr>
        <dsp:cNvPr id="0" name=""/>
        <dsp:cNvSpPr/>
      </dsp:nvSpPr>
      <dsp:spPr>
        <a:xfrm rot="18900000">
          <a:off x="2494981" y="1609238"/>
          <a:ext cx="491352" cy="6257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>
            <a:latin typeface="NikoshBAN" pitchFamily="2" charset="0"/>
            <a:cs typeface="NikoshBAN" pitchFamily="2" charset="0"/>
          </a:endParaRPr>
        </a:p>
      </dsp:txBody>
      <dsp:txXfrm>
        <a:off x="2516568" y="1786508"/>
        <a:ext cx="343946" cy="375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97EB4-54E0-4A13-9BF6-002014CD260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25D67-D62F-4273-9BB0-A14B40DBC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4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উপরের</a:t>
            </a:r>
            <a:r>
              <a:rPr lang="en-US" dirty="0" smtClean="0"/>
              <a:t> </a:t>
            </a:r>
            <a:r>
              <a:rPr lang="en-US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5D67-D62F-4273-9BB0-A14B40DBCC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5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5D67-D62F-4273-9BB0-A14B40DBCC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15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5D67-D62F-4273-9BB0-A14B40DBCC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5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5D67-D62F-4273-9BB0-A14B40DBCC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শস্য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অতঃপর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শস্য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পর্যায়ের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সংজ্ঞা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5D67-D62F-4273-9BB0-A14B40DBCC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89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তারপর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শস্য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পর্যায়ের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গুরুত্ব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5D67-D62F-4273-9BB0-A14B40DBCC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64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তারপর</a:t>
            </a:r>
            <a:r>
              <a:rPr lang="en-US" baseline="0" dirty="0" smtClean="0"/>
              <a:t> </a:t>
            </a: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শস্য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পর্যায়ের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গুরুত্ব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5D67-D62F-4273-9BB0-A14B40DBCC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4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তারপর</a:t>
            </a:r>
            <a:r>
              <a:rPr lang="en-US" baseline="0" dirty="0" smtClean="0"/>
              <a:t> </a:t>
            </a: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শস্য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পর্যায়ের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গুরুত্ব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5D67-D62F-4273-9BB0-A14B40DBCC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17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তারপর</a:t>
            </a:r>
            <a:r>
              <a:rPr lang="en-US" baseline="0" dirty="0" smtClean="0"/>
              <a:t> </a:t>
            </a: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শস্য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পর্যায়ের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গুরুত্ব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তারপর</a:t>
            </a:r>
            <a:r>
              <a:rPr lang="en-US" baseline="0" dirty="0" smtClean="0"/>
              <a:t> </a:t>
            </a: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শস্য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পর্যায়ের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গুরুত্ব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5D67-D62F-4273-9BB0-A14B40DBCC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তারপর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শস্য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পর্যায়ের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5D67-D62F-4273-9BB0-A14B40DBCC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6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তারপর</a:t>
            </a:r>
            <a:r>
              <a:rPr lang="en-US" baseline="0" dirty="0" smtClean="0"/>
              <a:t> </a:t>
            </a: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শস্য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পর্যায়ের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ফলাফল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সর্ম্পকে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5D67-D62F-4273-9BB0-A14B40DBCC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D5A6-EE57-40E8-8207-8FD64C4891E0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5E94-B323-401A-BD5A-6F55F0017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D5A6-EE57-40E8-8207-8FD64C4891E0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5E94-B323-401A-BD5A-6F55F0017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D5A6-EE57-40E8-8207-8FD64C4891E0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5E94-B323-401A-BD5A-6F55F0017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D5A6-EE57-40E8-8207-8FD64C4891E0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5E94-B323-401A-BD5A-6F55F0017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D5A6-EE57-40E8-8207-8FD64C4891E0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5E94-B323-401A-BD5A-6F55F0017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D5A6-EE57-40E8-8207-8FD64C4891E0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5E94-B323-401A-BD5A-6F55F0017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D5A6-EE57-40E8-8207-8FD64C4891E0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5E94-B323-401A-BD5A-6F55F0017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D5A6-EE57-40E8-8207-8FD64C4891E0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5E94-B323-401A-BD5A-6F55F0017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D5A6-EE57-40E8-8207-8FD64C4891E0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5E94-B323-401A-BD5A-6F55F0017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D5A6-EE57-40E8-8207-8FD64C4891E0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5E94-B323-401A-BD5A-6F55F0017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D5A6-EE57-40E8-8207-8FD64C4891E0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5E94-B323-401A-BD5A-6F55F0017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BD5A6-EE57-40E8-8207-8FD64C4891E0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45E94-B323-401A-BD5A-6F55F0017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8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Relationship Id="rId1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45.jpg"/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12" Type="http://schemas.openxmlformats.org/officeDocument/2006/relationships/image" Target="../media/image4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11" Type="http://schemas.openxmlformats.org/officeDocument/2006/relationships/image" Target="../media/image43.png"/><Relationship Id="rId5" Type="http://schemas.openxmlformats.org/officeDocument/2006/relationships/image" Target="../media/image38.jpg"/><Relationship Id="rId10" Type="http://schemas.openxmlformats.org/officeDocument/2006/relationships/image" Target="../media/image42.jpg"/><Relationship Id="rId4" Type="http://schemas.openxmlformats.org/officeDocument/2006/relationships/image" Target="../media/image37.jpg"/><Relationship Id="rId9" Type="http://schemas.openxmlformats.org/officeDocument/2006/relationships/image" Target="../media/image41.jpg"/><Relationship Id="rId1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২২/১০/২০১৫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 খুরশিদ আলম তালুকদার , </a:t>
            </a:r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8534400" cy="4401205"/>
          </a:xfrm>
          <a:prstGeom prst="flowChartPredefined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। পাঠটি উপস্থাপনের আগে পাঠ্যপুস্তকের সংশ্লিষ্ট পাঠের সাথে মিলিয়ে নিতে অনুরোধ করা হল । </a:t>
            </a: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>
                <a:latin typeface="Arial" pitchFamily="34" charset="0"/>
                <a:cs typeface="NikoshBAN" pitchFamily="2" charset="0"/>
              </a:rPr>
              <a:t>5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চেপে 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তাহলে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বেশি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049" y="4572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6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74" y="1219200"/>
            <a:ext cx="8000997" cy="4412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2168939" y="76200"/>
            <a:ext cx="480612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শস্য পর্যায়ের জন্য গুরুত্বপূর্ণ বিষয়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1036" y="5867400"/>
            <a:ext cx="609814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lvl="1" indent="-342900" algn="ctr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গবাদি পশুর খাবারের জন্য ঘাস চাষ করা যায়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5" y="1219200"/>
            <a:ext cx="8077197" cy="4412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1444016" y="5848350"/>
            <a:ext cx="633218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lvl="1" indent="-342900" algn="ctr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সবুজ সার হিসেবে ধইঞ্ছার চাষ করা যেতে পারে</a:t>
            </a:r>
          </a:p>
        </p:txBody>
      </p:sp>
    </p:spTree>
    <p:extLst>
      <p:ext uri="{BB962C8B-B14F-4D97-AF65-F5344CB8AC3E}">
        <p14:creationId xmlns:p14="http://schemas.microsoft.com/office/powerpoint/2010/main" val="328113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ZS\Desktop\PC1602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5" y="1066800"/>
            <a:ext cx="8277210" cy="4398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168939" y="76200"/>
            <a:ext cx="480612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শস্য পর্যায়ের জন্য গুরুত্বপূর্ণ বিষয়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3392" y="5867400"/>
            <a:ext cx="5293437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lvl="1" indent="-342900" algn="ctr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অর্থকরী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ফসল চাষ করা; যেমনঃ পাট।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3657600" cy="11128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14478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শস্য পর্য্যায়ে একই শিকড় বিশিষ্ট ফসলের চাষ করা হয় না কেন?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5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56" y="1783519"/>
            <a:ext cx="4457144" cy="3443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09800" y="228600"/>
            <a:ext cx="4724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শস্য পর্যায় প্রযুক্তির সুবিধা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8" y="1907059"/>
            <a:ext cx="4267202" cy="3196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83" y="1857053"/>
            <a:ext cx="4495800" cy="370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34" y="1842769"/>
            <a:ext cx="4343400" cy="3733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247900" y="5638799"/>
            <a:ext cx="4648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মাটির উর্বরতা সংরক্ষিত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5500" y="5638800"/>
            <a:ext cx="4953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মাটির পুষ্টির সমতা বজায় থাকে।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190"/>
            <a:ext cx="4345785" cy="3524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67" y="1771309"/>
            <a:ext cx="4591297" cy="3667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95500" y="5602069"/>
            <a:ext cx="4953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আগাছার উপদ্রব কম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" y="1934274"/>
            <a:ext cx="4345785" cy="323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12" y="2071827"/>
            <a:ext cx="4106173" cy="3075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2168787" y="5576567"/>
            <a:ext cx="4953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রোগ পোকার উপদ্রব কম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" y="1771309"/>
            <a:ext cx="4345785" cy="370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84" y="1849885"/>
            <a:ext cx="4106173" cy="3657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2196517" y="5576568"/>
            <a:ext cx="4953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ফসলের ফলন বাড়ে।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077"/>
            <a:ext cx="4345785" cy="360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84" y="1876077"/>
            <a:ext cx="4106173" cy="349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2076450" y="5584394"/>
            <a:ext cx="4953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গবাদি পশুর খাবারের ব্যবস্থা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  <p:bldP spid="4" grpId="0" animBg="1"/>
      <p:bldP spid="4" grpId="1" animBg="1"/>
      <p:bldP spid="23" grpId="0" animBg="1"/>
      <p:bldP spid="23" grpId="1" animBg="1"/>
      <p:bldP spid="26" grpId="0" animBg="1"/>
      <p:bldP spid="26" grpId="1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56" y="1676400"/>
            <a:ext cx="4457144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09800" y="228600"/>
            <a:ext cx="4724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শস্য পর্যায়ের ফলাফল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8" y="1676400"/>
            <a:ext cx="4267202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0" y="1709735"/>
            <a:ext cx="3893433" cy="3621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62" y="1854372"/>
            <a:ext cx="4191717" cy="3307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990600" y="5638799"/>
            <a:ext cx="7162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উচ্চ মাত্রায় শস্য বহুমুখীকরণ প্রযুক্তি গ্রহণ করা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250" y="5638801"/>
            <a:ext cx="80391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পোকামাকড়, রোগ বালাই ও আগাছার আক্রমণ হ্রাস পায়।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" y="2041528"/>
            <a:ext cx="4345785" cy="3203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61" y="1854372"/>
            <a:ext cx="4196825" cy="328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04447" y="5606321"/>
            <a:ext cx="58874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পরিমিত মাত্রায় পুষ্টি গ্রহণ করতে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5" y="1535414"/>
            <a:ext cx="4139086" cy="370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4" y="1589520"/>
            <a:ext cx="36576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1959238" y="5593772"/>
            <a:ext cx="4953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মাটিতে গাছের পুষ্টি বজায় থাকে।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7" y="1709735"/>
            <a:ext cx="4345785" cy="3500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12" y="1709735"/>
            <a:ext cx="4106173" cy="344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2135001" y="5678269"/>
            <a:ext cx="4953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মাটিতে নাইট্রোজেন যুক্ত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5" y="1618095"/>
            <a:ext cx="4345785" cy="360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2107937" y="5663985"/>
            <a:ext cx="4953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কীটনাশকের ব্যবহার কমায়।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95363" y="1608570"/>
            <a:ext cx="4106173" cy="3552830"/>
            <a:chOff x="-2819400" y="-5257800"/>
            <a:chExt cx="4106173" cy="355283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9400" y="-5257800"/>
              <a:ext cx="4106173" cy="35528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&quot;No&quot; Symbol 6"/>
            <p:cNvSpPr/>
            <p:nvPr/>
          </p:nvSpPr>
          <p:spPr>
            <a:xfrm>
              <a:off x="-2176014" y="-4876800"/>
              <a:ext cx="2819400" cy="2790830"/>
            </a:xfrm>
            <a:prstGeom prst="noSmoking">
              <a:avLst>
                <a:gd name="adj" fmla="val 7439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24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  <p:bldP spid="4" grpId="0" animBg="1"/>
      <p:bldP spid="4" grpId="1" animBg="1"/>
      <p:bldP spid="23" grpId="0" animBg="1"/>
      <p:bldP spid="23" grpId="1" animBg="1"/>
      <p:bldP spid="26" grpId="0" animBg="1"/>
      <p:bldP spid="26" grpId="1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3124200" cy="11890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8229600" cy="17526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শস্য পর্যায় অবলম্বনের মাধ্যমে রোগ ও পোকামাকড়ের উপদ্রব কমানো সম্ভব কি? দলে আলোচনা করে শ্রেণিতে উপস্থাপন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7782" y="69275"/>
            <a:ext cx="3657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367135"/>
            <a:ext cx="3911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শস্য পর্যায় কাকে বলে?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525" y="3817203"/>
            <a:ext cx="6934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জমিতে একই ফসল বার বার চাষ করলে জমির একই গভীরতা থেকে একই ধরনের পুষ্টি উপাদান শোষিত হয় ফলে জমির উর্বরতা কমে যায়।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212068"/>
            <a:ext cx="6705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শস্য পর্যায়ে বার বার একই ফসল চাষ করা হয় না কেন?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2050" y="5715000"/>
            <a:ext cx="6934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ডাল ফসল বায়ুমন্ডল থেকে সরাসরি মাটিতে নাইট্রোজেন যুক্ত করে, ফলে জমির উর্বরতা বৃদ্ধি পায় ।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99" y="5115580"/>
            <a:ext cx="751489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শস্য পর্যায়ে ফসলের তালিকায় ডাল ফসলের অন্তর্ভুক্ত করা হয় কেন?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0689" y="1959828"/>
            <a:ext cx="6934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মাটির উর্বরতা বজায় রেখে এক খন্ড জমিতে শস্য ঋতুর বিভিন্ন সময়ে ভিন্ন ভিন্ন ফসল উৎপাদন করাকেই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শস্য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পর্যায় বলে।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0" y="228600"/>
            <a:ext cx="3124200" cy="11890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819400"/>
            <a:ext cx="8229600" cy="1752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কৃষকগণ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ফসলের জমিতে কি কি শস্য পর্যায় অবলম্বন করেন তার একটি তালিকা তৈরি করে নিয়ে আসবে।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7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08767">
            <a:off x="457200" y="1066800"/>
            <a:ext cx="4346825" cy="3200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602450">
            <a:off x="2740353" y="3383258"/>
            <a:ext cx="4660491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487" y="1981200"/>
            <a:ext cx="5077032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657600" y="74477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61925" y="2794702"/>
            <a:ext cx="4572000" cy="36877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খুরশিদ আলম তালুকদার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 </a:t>
            </a:r>
            <a:r>
              <a:rPr lang="bn-BD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জিলা স্কুল, 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bn-BD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০১৭২০৬৮২৫০০</a:t>
            </a:r>
          </a:p>
          <a:p>
            <a:pPr>
              <a:buFont typeface="Arial" pitchFamily="34" charset="0"/>
              <a:buNone/>
            </a:pPr>
            <a:r>
              <a:rPr lang="bn-BD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 মেইল</a:t>
            </a:r>
            <a:r>
              <a:rPr lang="en-US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katmzs</a:t>
            </a:r>
            <a:r>
              <a:rPr lang="en-US" sz="2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1968@gmail.com</a:t>
            </a:r>
            <a:endParaRPr lang="en-US" sz="2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4332" y="4638583"/>
            <a:ext cx="2878121" cy="2000548"/>
          </a:xfrm>
          <a:prstGeom prst="rect">
            <a:avLst/>
          </a:pr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bn-BD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6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bn-BD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8921" y="3348724"/>
            <a:ext cx="2025056" cy="1200329"/>
          </a:xfrm>
          <a:prstGeom prst="rect">
            <a:avLst/>
          </a:pr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90" y="1183844"/>
            <a:ext cx="1449316" cy="207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20140627_073454.jpg"/>
          <p:cNvPicPr>
            <a:picLocks noChangeAspect="1"/>
          </p:cNvPicPr>
          <p:nvPr/>
        </p:nvPicPr>
        <p:blipFill>
          <a:blip r:embed="rId3" cstate="print"/>
          <a:srcRect l="29167" t="23611" r="22500" b="13888"/>
          <a:stretch>
            <a:fillRect/>
          </a:stretch>
        </p:blipFill>
        <p:spPr>
          <a:xfrm>
            <a:off x="1076325" y="671286"/>
            <a:ext cx="27432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525"/>
            <a:ext cx="1117879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Connector 20"/>
          <p:cNvCxnSpPr/>
          <p:nvPr/>
        </p:nvCxnSpPr>
        <p:spPr>
          <a:xfrm>
            <a:off x="4733925" y="1349829"/>
            <a:ext cx="0" cy="48332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58595" y="1667198"/>
            <a:ext cx="0" cy="4726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16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1136" y="304800"/>
            <a:ext cx="374173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mzs\Desktop\Crop Rotation Pictures\row_crop_rotation_cro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8271"/>
            <a:ext cx="6706286" cy="5079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mzs\Desktop\Crop Rotation Pictures\q106844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37" y="1524000"/>
            <a:ext cx="8720212" cy="524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5638800"/>
            <a:ext cx="7271541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ছবিগুলোতে কি দেখতে পেলে?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6988038"/>
              </p:ext>
            </p:extLst>
          </p:nvPr>
        </p:nvGraphicFramePr>
        <p:xfrm>
          <a:off x="838200" y="533400"/>
          <a:ext cx="7467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mzs\Desktop\do-shar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" y="-11555"/>
            <a:ext cx="9182227" cy="689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2396" y="2767281"/>
            <a:ext cx="62392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শস্য পর্যায়ের ধারনা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1412776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শস্য পর্য্যায়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 বলতে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457200" indent="-457200">
              <a:buFont typeface="Wingdings" pitchFamily="2" charset="2"/>
              <a:buChar char="Ø"/>
            </a:pPr>
            <a:endParaRPr lang="bn-BD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শস্য পর্য্যায়ের গুরুত্ব ব্যাখ্যা 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BD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bn-BD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শস্য পর্য্যায়ের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সুবিধা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endParaRPr lang="bn-BD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শস্য পর্য্যায়ের 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ফলাফল 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endParaRPr lang="bn-BD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1911" y="136951"/>
            <a:ext cx="2060179" cy="8309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 ফল</a:t>
            </a:r>
            <a:endParaRPr kumimoji="0" lang="en-US" sz="48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6858" y="141514"/>
            <a:ext cx="2743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শস্য পর্যায়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677" y="5791200"/>
            <a:ext cx="886264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মাটির উর্বরতা বজায় রেখে এক খণ্ড জমিতে শস্য ঋতুর বিভিন্ন সময়ে ভিন্ন ভিন্ন ফসল উৎপাদন করাকেই  শস্য পর্যায় 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9444" y1="6349" x2="59444" y2="6349"/>
                        <a14:foregroundMark x1="61944" y1="7672" x2="61944" y2="7672"/>
                        <a14:foregroundMark x1="62500" y1="6878" x2="62500" y2="6878"/>
                        <a14:foregroundMark x1="50278" y1="6085" x2="50278" y2="6085"/>
                        <a14:foregroundMark x1="53611" y1="9259" x2="53611" y2="9259"/>
                        <a14:foregroundMark x1="51944" y1="5026" x2="51944" y2="5026"/>
                        <a14:foregroundMark x1="9722" y1="24339" x2="9722" y2="24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8200"/>
            <a:ext cx="4572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MZS\Desktop\Untitled-1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1" y="914399"/>
            <a:ext cx="8432219" cy="4724401"/>
          </a:xfrm>
          <a:prstGeom prst="roundRect">
            <a:avLst>
              <a:gd name="adj" fmla="val 998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464419" y="5791200"/>
            <a:ext cx="6215163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lvl="1" indent="-342900" algn="ctr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একই ও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একই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শিকড়ের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ফসলের চাষ না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939" y="76200"/>
            <a:ext cx="480612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শস্য পর্যায়ের জন্য গুরুত্বপূর্ণ বিষয়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0634" y="976632"/>
            <a:ext cx="8480466" cy="4724400"/>
            <a:chOff x="381000" y="914400"/>
            <a:chExt cx="8480466" cy="4724400"/>
          </a:xfrm>
        </p:grpSpPr>
        <p:sp>
          <p:nvSpPr>
            <p:cNvPr id="6" name="Rounded Rectangle 5"/>
            <p:cNvSpPr/>
            <p:nvPr/>
          </p:nvSpPr>
          <p:spPr>
            <a:xfrm>
              <a:off x="381000" y="914400"/>
              <a:ext cx="8458200" cy="4724400"/>
            </a:xfrm>
            <a:prstGeom prst="roundRect">
              <a:avLst>
                <a:gd name="adj" fmla="val 9293"/>
              </a:avLst>
            </a:prstGeom>
            <a:gradFill>
              <a:gsLst>
                <a:gs pos="0">
                  <a:schemeClr val="bg1"/>
                </a:gs>
                <a:gs pos="49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 descr="C:\Users\mzs\Desktop\Rice_paddy_fields_near_Tamamura_Station_Ibaraki_Japan_2008071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61" t="9722" r="15761" b="9722"/>
            <a:stretch/>
          </p:blipFill>
          <p:spPr bwMode="auto">
            <a:xfrm>
              <a:off x="533400" y="1045029"/>
              <a:ext cx="4038600" cy="4463142"/>
            </a:xfrm>
            <a:prstGeom prst="roundRect">
              <a:avLst>
                <a:gd name="adj" fmla="val 12641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06934" y="1066800"/>
              <a:ext cx="3854532" cy="4441371"/>
            </a:xfrm>
            <a:prstGeom prst="roundRect">
              <a:avLst>
                <a:gd name="adj" fmla="val 11558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7" name="TextBox 6"/>
            <p:cNvSpPr txBox="1"/>
            <p:nvPr/>
          </p:nvSpPr>
          <p:spPr>
            <a:xfrm>
              <a:off x="1597191" y="1066800"/>
              <a:ext cx="1628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১ম মৌসুম</a:t>
              </a:r>
              <a:endPara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89914" y="1066800"/>
              <a:ext cx="16305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২য় মৌসুম</a:t>
              </a:r>
              <a:endPara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9" name="Picture 5" descr="C:\Users\MZS\Desktop\1195445329999867155jean_victor_balin_cross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25" y="2840025"/>
            <a:ext cx="969444" cy="96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ZS\Desktop\12161809281371254023jean_victor_balin_tick.svg.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80" y="2896367"/>
            <a:ext cx="1338720" cy="88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5525" y="5801380"/>
            <a:ext cx="812914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lvl="1" indent="-342900" algn="ctr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মৌসুমে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ধান চাষ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করার পর, পরের মৌসুমে আর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ধান চাষ না করা</a:t>
            </a:r>
          </a:p>
        </p:txBody>
      </p:sp>
    </p:spTree>
    <p:extLst>
      <p:ext uri="{BB962C8B-B14F-4D97-AF65-F5344CB8AC3E}">
        <p14:creationId xmlns:p14="http://schemas.microsoft.com/office/powerpoint/2010/main" val="38532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7571" y="1568025"/>
            <a:ext cx="6288858" cy="4223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2168939" y="76200"/>
            <a:ext cx="480612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শস্য পর্যায়ের জন্য গুরুত্বপূর্ণ বিষয়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3164" y="6106180"/>
            <a:ext cx="5533887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lvl="1" indent="-342900" algn="ctr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ফসলের তালিকায় ডাল জাতীয় ফসল যুক্ত করা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137" y="838200"/>
            <a:ext cx="822372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lvl="1" indent="-342900" algn="ctr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ফসলের পুষ্টির চাহিদার কম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-বেশি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অনুযায়ী ফসল নির্বাচন করা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105028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যেমনঃ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ZS\Desktop\Field Crop\44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22" y="2286000"/>
            <a:ext cx="7033356" cy="36018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323" y="2286000"/>
            <a:ext cx="7033356" cy="36018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9" name="TextBox 18"/>
          <p:cNvSpPr txBox="1"/>
          <p:nvPr/>
        </p:nvSpPr>
        <p:spPr>
          <a:xfrm>
            <a:off x="1326197" y="6106180"/>
            <a:ext cx="656782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lvl="1" indent="-342900" algn="ctr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ধানজাতীয় ফসল বেশি পরিমাণে পুষ্টি উপাদান গ্রহন করে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6527" y="6096000"/>
            <a:ext cx="578716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lvl="1" indent="-342900" algn="ctr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সরিষাজাতীয় ফসল কম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পরিমাণে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পুষ্টি গ্রহণ করে</a:t>
            </a:r>
          </a:p>
        </p:txBody>
      </p:sp>
    </p:spTree>
    <p:extLst>
      <p:ext uri="{BB962C8B-B14F-4D97-AF65-F5344CB8AC3E}">
        <p14:creationId xmlns:p14="http://schemas.microsoft.com/office/powerpoint/2010/main" val="15356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6" grpId="0" animBg="1"/>
      <p:bldP spid="19" grpId="0" animBg="1"/>
      <p:bldP spid="19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649</Words>
  <Application>Microsoft Office PowerPoint</Application>
  <PresentationFormat>On-screen Show (4:3)</PresentationFormat>
  <Paragraphs>104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MZS</dc:creator>
  <cp:lastModifiedBy>Alam</cp:lastModifiedBy>
  <cp:revision>311</cp:revision>
  <dcterms:created xsi:type="dcterms:W3CDTF">2015-04-25T16:41:59Z</dcterms:created>
  <dcterms:modified xsi:type="dcterms:W3CDTF">2016-08-06T14:40:29Z</dcterms:modified>
</cp:coreProperties>
</file>